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59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A9244B-D4F4-C64D-9C05-25DF33AFC773}" v="4" dt="2025-09-19T13:03:32.3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521"/>
  </p:normalViewPr>
  <p:slideViewPr>
    <p:cSldViewPr snapToGrid="0" snapToObjects="1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BB868-ACB8-DA43-8143-3FBEE9580736}" type="datetimeFigureOut">
              <a:rPr lang="en-US" smtClean="0"/>
              <a:t>9/2/26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1FDF5-C314-4A4A-8705-6AA575678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30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71270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5726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17285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824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16637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3587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91857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86632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32478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895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17535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48D13-142B-D646-86D7-775B5CF03880}" type="datetimeFigureOut">
              <a:rPr lang="nb-NO" smtClean="0"/>
              <a:t>02.09.2026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04329-DD97-E243-B15C-F6BA7597FFF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85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33B329-73B9-1F53-AA98-4C6D5DC7D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275295" y="4297875"/>
            <a:ext cx="5520921" cy="533617"/>
          </a:xfrm>
          <a:solidFill>
            <a:srgbClr val="E65909"/>
          </a:solidFill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nb-NO" sz="2800" b="1" dirty="0">
                <a:solidFill>
                  <a:schemeClr val="bg1"/>
                </a:solidFill>
                <a:latin typeface="Futura" panose="020B0602020204020303" pitchFamily="34" charset="-79"/>
                <a:cs typeface="Futura" panose="020B0602020204020303" pitchFamily="34" charset="-79"/>
              </a:rPr>
              <a:t>SKRIV DATO OG STED HER</a:t>
            </a:r>
          </a:p>
          <a:p>
            <a:pPr algn="l">
              <a:lnSpc>
                <a:spcPct val="100000"/>
              </a:lnSpc>
            </a:pPr>
            <a:endParaRPr lang="nb-NO" sz="2800" b="1" dirty="0">
              <a:solidFill>
                <a:srgbClr val="E65909"/>
              </a:solidFill>
              <a:highlight>
                <a:srgbClr val="C0C0C0"/>
              </a:highlight>
              <a:latin typeface="Futura" panose="020B0602020204020303" pitchFamily="34" charset="-79"/>
              <a:cs typeface="Futura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0574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6D7635-A63B-4FC3-4A95-BBAC3DCAA7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662151" y="2522482"/>
            <a:ext cx="9932275" cy="3216166"/>
          </a:xfrm>
        </p:spPr>
        <p:txBody>
          <a:bodyPr/>
          <a:lstStyle/>
          <a:p>
            <a:pPr algn="l"/>
            <a:r>
              <a:rPr lang="nb-NO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Skriv mer info her</a:t>
            </a:r>
          </a:p>
        </p:txBody>
      </p:sp>
    </p:spTree>
    <p:extLst>
      <p:ext uri="{BB962C8B-B14F-4D97-AF65-F5344CB8AC3E}">
        <p14:creationId xmlns:p14="http://schemas.microsoft.com/office/powerpoint/2010/main" val="1819743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9</Words>
  <Application>Microsoft Macintosh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Futura</vt:lpstr>
      <vt:lpstr>Verdana</vt:lpstr>
      <vt:lpstr>Office-tema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Fakkeltog 2016</dc:title>
  <dc:creator>Linda Askeland</dc:creator>
  <cp:lastModifiedBy>Øystein Dahl</cp:lastModifiedBy>
  <cp:revision>17</cp:revision>
  <dcterms:created xsi:type="dcterms:W3CDTF">2016-08-30T10:17:55Z</dcterms:created>
  <dcterms:modified xsi:type="dcterms:W3CDTF">2026-09-02T11:10:46Z</dcterms:modified>
</cp:coreProperties>
</file>