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692A24-A554-B546-968B-2F1D469901AB}" v="11" dt="2022-09-09T09:05:46.8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558"/>
  </p:normalViewPr>
  <p:slideViewPr>
    <p:cSldViewPr snapToGrid="0" snapToObjects="1">
      <p:cViewPr varScale="1">
        <p:scale>
          <a:sx n="121" d="100"/>
          <a:sy n="121" d="100"/>
        </p:scale>
        <p:origin x="7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BB868-ACB8-DA43-8143-3FBEE9580736}" type="datetimeFigureOut">
              <a:rPr lang="en-US" smtClean="0"/>
              <a:t>9/9/22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1FDF5-C314-4A4A-8705-6AA575678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30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127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95726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7285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8247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ndeling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16637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358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185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86632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3247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895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1753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48D13-142B-D646-86D7-775B5CF03880}" type="datetimeFigureOut">
              <a:rPr lang="nb-NO" smtClean="0"/>
              <a:t>09.09.2022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04329-DD97-E243-B15C-F6BA7597FFF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85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BC5516-6089-0C80-19CA-17744BBE6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4740165"/>
            <a:ext cx="9144000" cy="435367"/>
          </a:xfrm>
        </p:spPr>
        <p:txBody>
          <a:bodyPr/>
          <a:lstStyle/>
          <a:p>
            <a:r>
              <a:rPr lang="nb-NO" b="1" dirty="0">
                <a:solidFill>
                  <a:srgbClr val="C00000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SKRIV DATO OG STED HER</a:t>
            </a:r>
          </a:p>
          <a:p>
            <a:endParaRPr lang="nb-NO" b="1" dirty="0">
              <a:solidFill>
                <a:srgbClr val="C00000"/>
              </a:solidFill>
              <a:latin typeface="Futura" panose="020B0602020204020303" pitchFamily="34" charset="-79"/>
              <a:cs typeface="Futura" panose="020B06020202040203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305746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40E0DB-E606-9C4F-6975-B52F49967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424206" y="2406869"/>
            <a:ext cx="8389856" cy="3070105"/>
          </a:xfrm>
        </p:spPr>
        <p:txBody>
          <a:bodyPr/>
          <a:lstStyle/>
          <a:p>
            <a:pPr algn="l"/>
            <a:r>
              <a:rPr lang="nb-NO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Skriv mer info her</a:t>
            </a:r>
          </a:p>
        </p:txBody>
      </p:sp>
    </p:spTree>
    <p:extLst>
      <p:ext uri="{BB962C8B-B14F-4D97-AF65-F5344CB8AC3E}">
        <p14:creationId xmlns:p14="http://schemas.microsoft.com/office/powerpoint/2010/main" val="1819743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9</Words>
  <Application>Microsoft Macintosh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Futura</vt:lpstr>
      <vt:lpstr>Verdana</vt:lpstr>
      <vt:lpstr>Office-tema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Fakkeltog 2016</dc:title>
  <dc:creator>Linda Askeland</dc:creator>
  <cp:lastModifiedBy>Øystein Dahl</cp:lastModifiedBy>
  <cp:revision>12</cp:revision>
  <dcterms:created xsi:type="dcterms:W3CDTF">2016-08-30T10:17:55Z</dcterms:created>
  <dcterms:modified xsi:type="dcterms:W3CDTF">2022-09-09T10:21:19Z</dcterms:modified>
</cp:coreProperties>
</file>