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C188A2-6AFB-A34B-AB14-166CA971DCA7}" v="5" dt="2024-04-30T12:49:32.2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558"/>
  </p:normalViewPr>
  <p:slideViewPr>
    <p:cSldViewPr snapToGrid="0" snapToObjects="1">
      <p:cViewPr varScale="1">
        <p:scale>
          <a:sx n="121" d="100"/>
          <a:sy n="121" d="100"/>
        </p:scale>
        <p:origin x="7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5BB868-ACB8-DA43-8143-3FBEE9580736}" type="datetimeFigureOut">
              <a:rPr lang="en-US" smtClean="0"/>
              <a:t>4/30/24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1FDF5-C314-4A4A-8705-6AA57567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130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30.04.2024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71270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30.04.2024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95726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30.04.2024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17285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30.04.2024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824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30.04.2024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16637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30.04.2024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3587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30.04.2024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91857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30.04.2024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86632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30.04.2024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32478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30.04.2024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95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30.04.2024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1753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48D13-142B-D646-86D7-775B5CF03880}" type="datetimeFigureOut">
              <a:rPr lang="nb-NO" smtClean="0"/>
              <a:t>30.04.2024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5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ABC5516-6089-0C80-19CA-17744BBE621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704193" y="4067503"/>
            <a:ext cx="9963807" cy="740167"/>
          </a:xfrm>
        </p:spPr>
        <p:txBody>
          <a:bodyPr>
            <a:normAutofit/>
          </a:bodyPr>
          <a:lstStyle/>
          <a:p>
            <a:pPr algn="l"/>
            <a:r>
              <a:rPr lang="nb-NO" sz="2800" b="1" dirty="0">
                <a:solidFill>
                  <a:srgbClr val="C0000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SKRIV DATO OG STED HER</a:t>
            </a:r>
          </a:p>
          <a:p>
            <a:pPr algn="l"/>
            <a:endParaRPr lang="nb-NO" sz="2800" b="1" dirty="0">
              <a:solidFill>
                <a:srgbClr val="C00000"/>
              </a:solidFill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05746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E40E0DB-E606-9C4F-6975-B52F4996712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66041" y="2532993"/>
            <a:ext cx="9932275" cy="3216166"/>
          </a:xfrm>
        </p:spPr>
        <p:txBody>
          <a:bodyPr/>
          <a:lstStyle/>
          <a:p>
            <a:pPr algn="l"/>
            <a:r>
              <a:rPr lang="nb-NO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Skriv mer info her</a:t>
            </a:r>
          </a:p>
        </p:txBody>
      </p:sp>
    </p:spTree>
    <p:extLst>
      <p:ext uri="{BB962C8B-B14F-4D97-AF65-F5344CB8AC3E}">
        <p14:creationId xmlns:p14="http://schemas.microsoft.com/office/powerpoint/2010/main" val="1819743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9</Words>
  <Application>Microsoft Macintosh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Futura</vt:lpstr>
      <vt:lpstr>Verdana</vt:lpstr>
      <vt:lpstr>Office-tema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Fakkeltog 2016</dc:title>
  <dc:creator>Linda Askeland</dc:creator>
  <cp:lastModifiedBy>Øystein Dahl</cp:lastModifiedBy>
  <cp:revision>15</cp:revision>
  <dcterms:created xsi:type="dcterms:W3CDTF">2016-08-30T10:17:55Z</dcterms:created>
  <dcterms:modified xsi:type="dcterms:W3CDTF">2024-04-30T12:51:20Z</dcterms:modified>
</cp:coreProperties>
</file>